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77" r:id="rId4"/>
    <p:sldId id="280" r:id="rId5"/>
    <p:sldId id="290" r:id="rId6"/>
    <p:sldId id="281" r:id="rId7"/>
    <p:sldId id="278" r:id="rId8"/>
    <p:sldId id="282" r:id="rId9"/>
    <p:sldId id="283" r:id="rId10"/>
    <p:sldId id="284" r:id="rId11"/>
    <p:sldId id="285" r:id="rId12"/>
    <p:sldId id="286" r:id="rId13"/>
    <p:sldId id="287" r:id="rId14"/>
    <p:sldId id="270" r:id="rId15"/>
    <p:sldId id="271" r:id="rId16"/>
    <p:sldId id="288" r:id="rId17"/>
    <p:sldId id="289" r:id="rId18"/>
    <p:sldId id="29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24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C8DC68-FFEA-4314-B4CD-05FEB562079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2AF9D0-710C-4D06-B62F-EEB75FD87B01}">
      <dgm:prSet phldrT="[Текст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ОО из РЦОИ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587CB8F-81E5-455F-84C3-C365EC45F502}" type="parTrans" cxnId="{ABE97A5E-03C4-4BF0-B200-CAF4F33947CB}">
      <dgm:prSet/>
      <dgm:spPr/>
      <dgm:t>
        <a:bodyPr/>
        <a:lstStyle/>
        <a:p>
          <a:endParaRPr lang="ru-RU"/>
        </a:p>
      </dgm:t>
    </dgm:pt>
    <dgm:pt modelId="{3CDE8CE1-5871-4433-84E7-826CA6D54429}" type="sibTrans" cxnId="{ABE97A5E-03C4-4BF0-B200-CAF4F33947CB}">
      <dgm:prSet/>
      <dgm:spPr/>
      <dgm:t>
        <a:bodyPr/>
        <a:lstStyle/>
        <a:p>
          <a:endParaRPr lang="ru-RU"/>
        </a:p>
      </dgm:t>
    </dgm:pt>
    <dgm:pt modelId="{CD6E198E-B4AC-4C1B-B5C0-112796788160}">
      <dgm:prSet phldrT="[Текст]" custT="1"/>
      <dgm:spPr/>
      <dgm:t>
        <a:bodyPr/>
        <a:lstStyle/>
        <a:p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Список участников ИС </a:t>
          </a:r>
          <a:endParaRPr lang="ru-RU" sz="16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0D71EB5-2301-498C-8712-A6EA1C71C2EC}" type="parTrans" cxnId="{A7CBB8DA-F0BE-4590-84E7-7675212853A2}">
      <dgm:prSet/>
      <dgm:spPr/>
      <dgm:t>
        <a:bodyPr/>
        <a:lstStyle/>
        <a:p>
          <a:endParaRPr lang="ru-RU"/>
        </a:p>
      </dgm:t>
    </dgm:pt>
    <dgm:pt modelId="{46A6598F-3C74-40E0-9512-B1370BEB46FB}" type="sibTrans" cxnId="{A7CBB8DA-F0BE-4590-84E7-7675212853A2}">
      <dgm:prSet/>
      <dgm:spPr/>
      <dgm:t>
        <a:bodyPr/>
        <a:lstStyle/>
        <a:p>
          <a:endParaRPr lang="ru-RU"/>
        </a:p>
      </dgm:t>
    </dgm:pt>
    <dgm:pt modelId="{1C114568-6C1C-4A40-AEC4-62A830341D52}">
      <dgm:prSet phldrT="[Текст]" custT="1"/>
      <dgm:spPr/>
      <dgm:t>
        <a:bodyPr/>
        <a:lstStyle/>
        <a:p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Специализированная форма для внесения информации из протоколов оценивания ИС</a:t>
          </a:r>
          <a:endParaRPr lang="ru-RU" sz="16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D46419-1AFA-400E-9FD2-8FCE19BAF89F}" type="parTrans" cxnId="{B58826A1-EEA3-4929-BCFF-69488FD85335}">
      <dgm:prSet/>
      <dgm:spPr/>
      <dgm:t>
        <a:bodyPr/>
        <a:lstStyle/>
        <a:p>
          <a:endParaRPr lang="ru-RU"/>
        </a:p>
      </dgm:t>
    </dgm:pt>
    <dgm:pt modelId="{2ADC0881-68BB-46B8-B12D-7CF05138042B}" type="sibTrans" cxnId="{B58826A1-EEA3-4929-BCFF-69488FD85335}">
      <dgm:prSet/>
      <dgm:spPr/>
      <dgm:t>
        <a:bodyPr/>
        <a:lstStyle/>
        <a:p>
          <a:endParaRPr lang="ru-RU"/>
        </a:p>
      </dgm:t>
    </dgm:pt>
    <dgm:pt modelId="{1EC9CFDF-A6C1-4682-8DFF-DB6A49F2DB3A}">
      <dgm:prSet phldrT="[Текст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аудиторию  проведения    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5FB3CF1-0ABC-452E-9B0F-149C2CB86AD8}" type="parTrans" cxnId="{07B915C2-AB06-41D7-B4F6-F4C13DAC5239}">
      <dgm:prSet/>
      <dgm:spPr/>
      <dgm:t>
        <a:bodyPr/>
        <a:lstStyle/>
        <a:p>
          <a:endParaRPr lang="ru-RU"/>
        </a:p>
      </dgm:t>
    </dgm:pt>
    <dgm:pt modelId="{597C4B65-40F3-4749-A672-FA69AB09FE8A}" type="sibTrans" cxnId="{07B915C2-AB06-41D7-B4F6-F4C13DAC5239}">
      <dgm:prSet/>
      <dgm:spPr/>
      <dgm:t>
        <a:bodyPr/>
        <a:lstStyle/>
        <a:p>
          <a:endParaRPr lang="ru-RU"/>
        </a:p>
      </dgm:t>
    </dgm:pt>
    <dgm:pt modelId="{2AA8B981-82E8-4EDC-957F-249A4772782C}">
      <dgm:prSet phldrT="[Текст]" custT="1"/>
      <dgm:spPr/>
      <dgm:t>
        <a:bodyPr/>
        <a:lstStyle/>
        <a:p>
          <a:r>
            <a:rPr lang="ru-RU" sz="14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Текст для чтения, карточки с темами беседы на выбор и планами беседы (по 2 экз.)</a:t>
          </a:r>
          <a:endParaRPr lang="ru-RU" sz="14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BF7E516-FF5B-4244-8031-55B44BF9C496}" type="parTrans" cxnId="{793BB4BE-E522-43E1-B828-D6B78CD4730F}">
      <dgm:prSet/>
      <dgm:spPr/>
      <dgm:t>
        <a:bodyPr/>
        <a:lstStyle/>
        <a:p>
          <a:endParaRPr lang="ru-RU"/>
        </a:p>
      </dgm:t>
    </dgm:pt>
    <dgm:pt modelId="{CD5E2260-F3FC-4A0F-BF87-7DF000931036}" type="sibTrans" cxnId="{793BB4BE-E522-43E1-B828-D6B78CD4730F}">
      <dgm:prSet/>
      <dgm:spPr/>
      <dgm:t>
        <a:bodyPr/>
        <a:lstStyle/>
        <a:p>
          <a:endParaRPr lang="ru-RU"/>
        </a:p>
      </dgm:t>
    </dgm:pt>
    <dgm:pt modelId="{E845AAC9-2F13-4A18-B385-C7BEF995F7EC}">
      <dgm:prSet phldrT="[Текст]" custT="1"/>
      <dgm:spPr/>
      <dgm:t>
        <a:bodyPr/>
        <a:lstStyle/>
        <a:p>
          <a:r>
            <a:rPr lang="ru-RU" sz="14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Карточки экзаменатора-собеседника по каждой теме беседы (по каждой теме)</a:t>
          </a:r>
          <a:endParaRPr lang="ru-RU" sz="14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99D359A-172A-4090-9B23-47D5A4CE2280}" type="parTrans" cxnId="{C5E25BE9-64B9-461B-BB20-57D125F0261C}">
      <dgm:prSet/>
      <dgm:spPr/>
      <dgm:t>
        <a:bodyPr/>
        <a:lstStyle/>
        <a:p>
          <a:endParaRPr lang="ru-RU"/>
        </a:p>
      </dgm:t>
    </dgm:pt>
    <dgm:pt modelId="{B8C36FA6-B3BB-4F77-B5DD-68AB507A5F52}" type="sibTrans" cxnId="{C5E25BE9-64B9-461B-BB20-57D125F0261C}">
      <dgm:prSet/>
      <dgm:spPr/>
      <dgm:t>
        <a:bodyPr/>
        <a:lstStyle/>
        <a:p>
          <a:endParaRPr lang="ru-RU"/>
        </a:p>
      </dgm:t>
    </dgm:pt>
    <dgm:pt modelId="{2134FB92-27E6-4EC4-B34C-B00C5F1BEECE}">
      <dgm:prSet phldrT="[Текст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штаб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38E2048-051A-4D68-A401-B6E5E8DFE52C}" type="parTrans" cxnId="{02BFFD77-FEE8-4346-BF9E-71E603A74259}">
      <dgm:prSet/>
      <dgm:spPr/>
      <dgm:t>
        <a:bodyPr/>
        <a:lstStyle/>
        <a:p>
          <a:endParaRPr lang="ru-RU"/>
        </a:p>
      </dgm:t>
    </dgm:pt>
    <dgm:pt modelId="{D6766EFC-58CE-4C3F-84A5-A69340A82D5F}" type="sibTrans" cxnId="{02BFFD77-FEE8-4346-BF9E-71E603A74259}">
      <dgm:prSet/>
      <dgm:spPr/>
      <dgm:t>
        <a:bodyPr/>
        <a:lstStyle/>
        <a:p>
          <a:endParaRPr lang="ru-RU"/>
        </a:p>
      </dgm:t>
    </dgm:pt>
    <dgm:pt modelId="{8209795A-2F5D-4B5C-AD64-D5F1D2674715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Специализированная форма для внесения информации из протоколов оценивания ИС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0C700A-A161-4745-B072-95C1A4B60F80}" type="parTrans" cxnId="{5A5A8151-E5DC-4F30-A46D-9DD2EB1A4D77}">
      <dgm:prSet/>
      <dgm:spPr/>
      <dgm:t>
        <a:bodyPr/>
        <a:lstStyle/>
        <a:p>
          <a:endParaRPr lang="ru-RU"/>
        </a:p>
      </dgm:t>
    </dgm:pt>
    <dgm:pt modelId="{56E3E728-658B-4E43-92B1-649F5FB5C9CE}" type="sibTrans" cxnId="{5A5A8151-E5DC-4F30-A46D-9DD2EB1A4D77}">
      <dgm:prSet/>
      <dgm:spPr/>
      <dgm:t>
        <a:bodyPr/>
        <a:lstStyle/>
        <a:p>
          <a:endParaRPr lang="ru-RU"/>
        </a:p>
      </dgm:t>
    </dgm:pt>
    <dgm:pt modelId="{7BDD4542-478B-4F97-9AC6-789BE9B1AA78}">
      <dgm:prSet phldrT="[Текст]" custT="1"/>
      <dgm:spPr/>
      <dgm:t>
        <a:bodyPr/>
        <a:lstStyle/>
        <a:p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Журнал проведения опытной эксплуатации </a:t>
          </a:r>
          <a:endParaRPr lang="ru-RU" sz="16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2048239-043D-4F2C-8C15-8913083CF79C}" type="parTrans" cxnId="{667EAD98-2645-437A-BBAC-59823ED93794}">
      <dgm:prSet/>
      <dgm:spPr/>
      <dgm:t>
        <a:bodyPr/>
        <a:lstStyle/>
        <a:p>
          <a:endParaRPr lang="ru-RU"/>
        </a:p>
      </dgm:t>
    </dgm:pt>
    <dgm:pt modelId="{F1BD02A6-0DC8-4DCD-8585-515E494F931C}" type="sibTrans" cxnId="{667EAD98-2645-437A-BBAC-59823ED93794}">
      <dgm:prSet/>
      <dgm:spPr/>
      <dgm:t>
        <a:bodyPr/>
        <a:lstStyle/>
        <a:p>
          <a:endParaRPr lang="ru-RU"/>
        </a:p>
      </dgm:t>
    </dgm:pt>
    <dgm:pt modelId="{398BC99A-DD99-42AA-A522-362A8BA717B3}">
      <dgm:prSet phldrT="[Текст]" custT="1"/>
      <dgm:spPr/>
      <dgm:t>
        <a:bodyPr/>
        <a:lstStyle/>
        <a:p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Регламент проведения опытной эксплуатации, сборник форм</a:t>
          </a:r>
          <a:endParaRPr lang="ru-RU" sz="16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E0FC1FC-F7F1-4882-B984-E760D6779182}" type="parTrans" cxnId="{21398CA4-29CE-4804-862B-E6B2A641E118}">
      <dgm:prSet/>
      <dgm:spPr/>
      <dgm:t>
        <a:bodyPr/>
        <a:lstStyle/>
        <a:p>
          <a:endParaRPr lang="ru-RU"/>
        </a:p>
      </dgm:t>
    </dgm:pt>
    <dgm:pt modelId="{BDAEA2D7-82D8-405D-8BD5-1A5E08988FFE}" type="sibTrans" cxnId="{21398CA4-29CE-4804-862B-E6B2A641E118}">
      <dgm:prSet/>
      <dgm:spPr/>
      <dgm:t>
        <a:bodyPr/>
        <a:lstStyle/>
        <a:p>
          <a:endParaRPr lang="ru-RU"/>
        </a:p>
      </dgm:t>
    </dgm:pt>
    <dgm:pt modelId="{F39887CB-1BC3-4A92-9D51-BC155511E249}">
      <dgm:prSet phldrT="[Текст]" custT="1"/>
      <dgm:spPr/>
      <dgm:t>
        <a:bodyPr/>
        <a:lstStyle/>
        <a:p>
          <a:r>
            <a:rPr lang="ru-RU" sz="14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Ведомость учета проведения ИС в аудитории  (1 на ауд.)</a:t>
          </a:r>
          <a:endParaRPr lang="ru-RU" sz="14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C225032-2E58-413B-9B10-323EDA424C71}" type="parTrans" cxnId="{225259E7-5A17-431F-BCC9-3218AF578701}">
      <dgm:prSet/>
      <dgm:spPr/>
      <dgm:t>
        <a:bodyPr/>
        <a:lstStyle/>
        <a:p>
          <a:endParaRPr lang="ru-RU"/>
        </a:p>
      </dgm:t>
    </dgm:pt>
    <dgm:pt modelId="{96D71DC8-44EF-429C-B73A-642543C79764}" type="sibTrans" cxnId="{225259E7-5A17-431F-BCC9-3218AF578701}">
      <dgm:prSet/>
      <dgm:spPr/>
      <dgm:t>
        <a:bodyPr/>
        <a:lstStyle/>
        <a:p>
          <a:endParaRPr lang="ru-RU"/>
        </a:p>
      </dgm:t>
    </dgm:pt>
    <dgm:pt modelId="{B9A81CCB-4421-4753-AE20-B0A28137197F}">
      <dgm:prSet phldrT="[Текст]" custT="1"/>
      <dgm:spPr/>
      <dgm:t>
        <a:bodyPr/>
        <a:lstStyle/>
        <a:p>
          <a:r>
            <a:rPr lang="ru-RU" sz="14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Протоколы эксперта для оценивания ответов участников ИС (на каждого участника)</a:t>
          </a:r>
          <a:endParaRPr lang="ru-RU" sz="14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250A132-B93F-4FE4-BF28-32242B871400}" type="parTrans" cxnId="{2CC55646-3642-4122-AB21-E98B93B13359}">
      <dgm:prSet/>
      <dgm:spPr/>
      <dgm:t>
        <a:bodyPr/>
        <a:lstStyle/>
        <a:p>
          <a:endParaRPr lang="ru-RU"/>
        </a:p>
      </dgm:t>
    </dgm:pt>
    <dgm:pt modelId="{D566E059-6DE6-4148-9CC2-7A6F5ED88155}" type="sibTrans" cxnId="{2CC55646-3642-4122-AB21-E98B93B13359}">
      <dgm:prSet/>
      <dgm:spPr/>
      <dgm:t>
        <a:bodyPr/>
        <a:lstStyle/>
        <a:p>
          <a:endParaRPr lang="ru-RU"/>
        </a:p>
      </dgm:t>
    </dgm:pt>
    <dgm:pt modelId="{E1C79BE8-EFEE-4831-BF78-55869CD85778}">
      <dgm:prSet phldrT="[Текст]" custT="1"/>
      <dgm:spPr/>
      <dgm:t>
        <a:bodyPr/>
        <a:lstStyle/>
        <a:p>
          <a:r>
            <a:rPr lang="ru-RU" sz="14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Конверты для упаковки протоколов эксперта для оценивания ответов участников ИС</a:t>
          </a:r>
          <a:endParaRPr lang="ru-RU" sz="14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58686D2-876B-46B8-82AA-19D558F7BC50}" type="parTrans" cxnId="{0C1B29CF-1B15-490E-9835-B220232EAC80}">
      <dgm:prSet/>
      <dgm:spPr/>
      <dgm:t>
        <a:bodyPr/>
        <a:lstStyle/>
        <a:p>
          <a:endParaRPr lang="ru-RU"/>
        </a:p>
      </dgm:t>
    </dgm:pt>
    <dgm:pt modelId="{9D556C65-3909-4B2B-A175-03E6B4C16ECF}" type="sibTrans" cxnId="{0C1B29CF-1B15-490E-9835-B220232EAC80}">
      <dgm:prSet/>
      <dgm:spPr/>
      <dgm:t>
        <a:bodyPr/>
        <a:lstStyle/>
        <a:p>
          <a:endParaRPr lang="ru-RU"/>
        </a:p>
      </dgm:t>
    </dgm:pt>
    <dgm:pt modelId="{081B4E66-2980-47EF-B73C-D9766A4E15D7}" type="pres">
      <dgm:prSet presAssocID="{53C8DC68-FFEA-4314-B4CD-05FEB562079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CE55EB-2918-4D35-A109-9A099FDDC65C}" type="pres">
      <dgm:prSet presAssocID="{7C2AF9D0-710C-4D06-B62F-EEB75FD87B01}" presName="linNode" presStyleCnt="0"/>
      <dgm:spPr/>
    </dgm:pt>
    <dgm:pt modelId="{E968B18E-7722-40A3-89D9-963D369AAECA}" type="pres">
      <dgm:prSet presAssocID="{7C2AF9D0-710C-4D06-B62F-EEB75FD87B01}" presName="parentText" presStyleLbl="node1" presStyleIdx="0" presStyleCnt="3" custScaleX="145331" custLinFactNeighborY="-15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8E8407-81B1-4823-BE38-72D2A500C3F9}" type="pres">
      <dgm:prSet presAssocID="{7C2AF9D0-710C-4D06-B62F-EEB75FD87B01}" presName="descendantText" presStyleLbl="alignAccFollowNode1" presStyleIdx="0" presStyleCnt="3" custScaleX="366352" custScaleY="1101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DDF316-86B7-444E-BE23-59A5642138C8}" type="pres">
      <dgm:prSet presAssocID="{3CDE8CE1-5871-4433-84E7-826CA6D54429}" presName="sp" presStyleCnt="0"/>
      <dgm:spPr/>
    </dgm:pt>
    <dgm:pt modelId="{DEB5A4BA-003C-4BE8-9394-C452E80827E9}" type="pres">
      <dgm:prSet presAssocID="{1EC9CFDF-A6C1-4682-8DFF-DB6A49F2DB3A}" presName="linNode" presStyleCnt="0"/>
      <dgm:spPr/>
    </dgm:pt>
    <dgm:pt modelId="{89CEF874-07B1-4592-BEB6-A70B9FE2D8C3}" type="pres">
      <dgm:prSet presAssocID="{1EC9CFDF-A6C1-4682-8DFF-DB6A49F2DB3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207D7A-4EFB-4952-85E4-A10C3D3FA6EF}" type="pres">
      <dgm:prSet presAssocID="{1EC9CFDF-A6C1-4682-8DFF-DB6A49F2DB3A}" presName="descendantText" presStyleLbl="alignAccFollowNode1" presStyleIdx="1" presStyleCnt="3" custScaleX="238873" custScaleY="165523" custLinFactNeighborX="-3160" custLinFactNeighborY="-54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FD5BCA-3FED-4788-9EAF-79723D574375}" type="pres">
      <dgm:prSet presAssocID="{597C4B65-40F3-4749-A672-FA69AB09FE8A}" presName="sp" presStyleCnt="0"/>
      <dgm:spPr/>
    </dgm:pt>
    <dgm:pt modelId="{DE2ED512-1819-40D9-B57B-E1F8CF99A64B}" type="pres">
      <dgm:prSet presAssocID="{2134FB92-27E6-4EC4-B34C-B00C5F1BEECE}" presName="linNode" presStyleCnt="0"/>
      <dgm:spPr/>
    </dgm:pt>
    <dgm:pt modelId="{E82DD011-B5E3-4DB2-B7D4-58F85058D5A5}" type="pres">
      <dgm:prSet presAssocID="{2134FB92-27E6-4EC4-B34C-B00C5F1BEECE}" presName="parentText" presStyleLbl="node1" presStyleIdx="2" presStyleCnt="3" custLinFactNeighborX="932" custLinFactNeighborY="-452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4162E3-480C-4C83-81C8-943062706506}" type="pres">
      <dgm:prSet presAssocID="{2134FB92-27E6-4EC4-B34C-B00C5F1BEECE}" presName="descendantText" presStyleLbl="alignAccFollowNode1" presStyleIdx="2" presStyleCnt="3" custScaleX="1910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D57DE1-2201-40CF-A57E-9FCF204BBAFE}" type="presOf" srcId="{2134FB92-27E6-4EC4-B34C-B00C5F1BEECE}" destId="{E82DD011-B5E3-4DB2-B7D4-58F85058D5A5}" srcOrd="0" destOrd="0" presId="urn:microsoft.com/office/officeart/2005/8/layout/vList5"/>
    <dgm:cxn modelId="{35E1D7AA-4132-4B43-B389-75317E696034}" type="presOf" srcId="{F39887CB-1BC3-4A92-9D51-BC155511E249}" destId="{A8207D7A-4EFB-4952-85E4-A10C3D3FA6EF}" srcOrd="0" destOrd="2" presId="urn:microsoft.com/office/officeart/2005/8/layout/vList5"/>
    <dgm:cxn modelId="{793BB4BE-E522-43E1-B828-D6B78CD4730F}" srcId="{1EC9CFDF-A6C1-4682-8DFF-DB6A49F2DB3A}" destId="{2AA8B981-82E8-4EDC-957F-249A4772782C}" srcOrd="0" destOrd="0" parTransId="{7BF7E516-FF5B-4244-8031-55B44BF9C496}" sibTransId="{CD5E2260-F3FC-4A0F-BF87-7DF000931036}"/>
    <dgm:cxn modelId="{A04BC17B-A3E8-4958-8823-7DEC3623BE7E}" type="presOf" srcId="{7BDD4542-478B-4F97-9AC6-789BE9B1AA78}" destId="{9B8E8407-81B1-4823-BE38-72D2A500C3F9}" srcOrd="0" destOrd="2" presId="urn:microsoft.com/office/officeart/2005/8/layout/vList5"/>
    <dgm:cxn modelId="{0C1B29CF-1B15-490E-9835-B220232EAC80}" srcId="{1EC9CFDF-A6C1-4682-8DFF-DB6A49F2DB3A}" destId="{E1C79BE8-EFEE-4831-BF78-55869CD85778}" srcOrd="4" destOrd="0" parTransId="{F58686D2-876B-46B8-82AA-19D558F7BC50}" sibTransId="{9D556C65-3909-4B2B-A175-03E6B4C16ECF}"/>
    <dgm:cxn modelId="{42EA663E-E9F0-44E9-859C-80B0800C6591}" type="presOf" srcId="{B9A81CCB-4421-4753-AE20-B0A28137197F}" destId="{A8207D7A-4EFB-4952-85E4-A10C3D3FA6EF}" srcOrd="0" destOrd="3" presId="urn:microsoft.com/office/officeart/2005/8/layout/vList5"/>
    <dgm:cxn modelId="{667EAD98-2645-437A-BBAC-59823ED93794}" srcId="{7C2AF9D0-710C-4D06-B62F-EEB75FD87B01}" destId="{7BDD4542-478B-4F97-9AC6-789BE9B1AA78}" srcOrd="2" destOrd="0" parTransId="{42048239-043D-4F2C-8C15-8913083CF79C}" sibTransId="{F1BD02A6-0DC8-4DCD-8585-515E494F931C}"/>
    <dgm:cxn modelId="{1AE42547-E38E-4921-BEE6-106C01264A72}" type="presOf" srcId="{E845AAC9-2F13-4A18-B385-C7BEF995F7EC}" destId="{A8207D7A-4EFB-4952-85E4-A10C3D3FA6EF}" srcOrd="0" destOrd="1" presId="urn:microsoft.com/office/officeart/2005/8/layout/vList5"/>
    <dgm:cxn modelId="{A7CBB8DA-F0BE-4590-84E7-7675212853A2}" srcId="{7C2AF9D0-710C-4D06-B62F-EEB75FD87B01}" destId="{CD6E198E-B4AC-4C1B-B5C0-112796788160}" srcOrd="0" destOrd="0" parTransId="{90D71EB5-2301-498C-8712-A6EA1C71C2EC}" sibTransId="{46A6598F-3C74-40E0-9512-B1370BEB46FB}"/>
    <dgm:cxn modelId="{ABE97A5E-03C4-4BF0-B200-CAF4F33947CB}" srcId="{53C8DC68-FFEA-4314-B4CD-05FEB5620795}" destId="{7C2AF9D0-710C-4D06-B62F-EEB75FD87B01}" srcOrd="0" destOrd="0" parTransId="{C587CB8F-81E5-455F-84C3-C365EC45F502}" sibTransId="{3CDE8CE1-5871-4433-84E7-826CA6D54429}"/>
    <dgm:cxn modelId="{02BFFD77-FEE8-4346-BF9E-71E603A74259}" srcId="{53C8DC68-FFEA-4314-B4CD-05FEB5620795}" destId="{2134FB92-27E6-4EC4-B34C-B00C5F1BEECE}" srcOrd="2" destOrd="0" parTransId="{838E2048-051A-4D68-A401-B6E5E8DFE52C}" sibTransId="{D6766EFC-58CE-4C3F-84A5-A69340A82D5F}"/>
    <dgm:cxn modelId="{D4D9E1B1-64A6-4568-98FD-4CD2A83E0D9D}" type="presOf" srcId="{2AA8B981-82E8-4EDC-957F-249A4772782C}" destId="{A8207D7A-4EFB-4952-85E4-A10C3D3FA6EF}" srcOrd="0" destOrd="0" presId="urn:microsoft.com/office/officeart/2005/8/layout/vList5"/>
    <dgm:cxn modelId="{07B915C2-AB06-41D7-B4F6-F4C13DAC5239}" srcId="{53C8DC68-FFEA-4314-B4CD-05FEB5620795}" destId="{1EC9CFDF-A6C1-4682-8DFF-DB6A49F2DB3A}" srcOrd="1" destOrd="0" parTransId="{85FB3CF1-0ABC-452E-9B0F-149C2CB86AD8}" sibTransId="{597C4B65-40F3-4749-A672-FA69AB09FE8A}"/>
    <dgm:cxn modelId="{21398CA4-29CE-4804-862B-E6B2A641E118}" srcId="{7C2AF9D0-710C-4D06-B62F-EEB75FD87B01}" destId="{398BC99A-DD99-42AA-A522-362A8BA717B3}" srcOrd="3" destOrd="0" parTransId="{AE0FC1FC-F7F1-4882-B984-E760D6779182}" sibTransId="{BDAEA2D7-82D8-405D-8BD5-1A5E08988FFE}"/>
    <dgm:cxn modelId="{19AB9EEF-3EE6-4652-97DA-EA37DCCCC3D2}" type="presOf" srcId="{7C2AF9D0-710C-4D06-B62F-EEB75FD87B01}" destId="{E968B18E-7722-40A3-89D9-963D369AAECA}" srcOrd="0" destOrd="0" presId="urn:microsoft.com/office/officeart/2005/8/layout/vList5"/>
    <dgm:cxn modelId="{44AEA296-56D5-41BC-B0AC-D7F7D94664FF}" type="presOf" srcId="{1EC9CFDF-A6C1-4682-8DFF-DB6A49F2DB3A}" destId="{89CEF874-07B1-4592-BEB6-A70B9FE2D8C3}" srcOrd="0" destOrd="0" presId="urn:microsoft.com/office/officeart/2005/8/layout/vList5"/>
    <dgm:cxn modelId="{5A5A8151-E5DC-4F30-A46D-9DD2EB1A4D77}" srcId="{2134FB92-27E6-4EC4-B34C-B00C5F1BEECE}" destId="{8209795A-2F5D-4B5C-AD64-D5F1D2674715}" srcOrd="0" destOrd="0" parTransId="{C20C700A-A161-4745-B072-95C1A4B60F80}" sibTransId="{56E3E728-658B-4E43-92B1-649F5FB5C9CE}"/>
    <dgm:cxn modelId="{225259E7-5A17-431F-BCC9-3218AF578701}" srcId="{1EC9CFDF-A6C1-4682-8DFF-DB6A49F2DB3A}" destId="{F39887CB-1BC3-4A92-9D51-BC155511E249}" srcOrd="2" destOrd="0" parTransId="{CC225032-2E58-413B-9B10-323EDA424C71}" sibTransId="{96D71DC8-44EF-429C-B73A-642543C79764}"/>
    <dgm:cxn modelId="{C5E25BE9-64B9-461B-BB20-57D125F0261C}" srcId="{1EC9CFDF-A6C1-4682-8DFF-DB6A49F2DB3A}" destId="{E845AAC9-2F13-4A18-B385-C7BEF995F7EC}" srcOrd="1" destOrd="0" parTransId="{799D359A-172A-4090-9B23-47D5A4CE2280}" sibTransId="{B8C36FA6-B3BB-4F77-B5DD-68AB507A5F52}"/>
    <dgm:cxn modelId="{CB119BD5-3DC6-480D-98C8-317AB76DCFD7}" type="presOf" srcId="{CD6E198E-B4AC-4C1B-B5C0-112796788160}" destId="{9B8E8407-81B1-4823-BE38-72D2A500C3F9}" srcOrd="0" destOrd="0" presId="urn:microsoft.com/office/officeart/2005/8/layout/vList5"/>
    <dgm:cxn modelId="{1DC2C359-0C4C-4F97-AB94-A4855FB29C29}" type="presOf" srcId="{53C8DC68-FFEA-4314-B4CD-05FEB5620795}" destId="{081B4E66-2980-47EF-B73C-D9766A4E15D7}" srcOrd="0" destOrd="0" presId="urn:microsoft.com/office/officeart/2005/8/layout/vList5"/>
    <dgm:cxn modelId="{877AA17D-6086-42AE-9809-C530BBFEC7E6}" type="presOf" srcId="{398BC99A-DD99-42AA-A522-362A8BA717B3}" destId="{9B8E8407-81B1-4823-BE38-72D2A500C3F9}" srcOrd="0" destOrd="3" presId="urn:microsoft.com/office/officeart/2005/8/layout/vList5"/>
    <dgm:cxn modelId="{CCE71281-F2D6-4552-828A-F7C10DC01173}" type="presOf" srcId="{1C114568-6C1C-4A40-AEC4-62A830341D52}" destId="{9B8E8407-81B1-4823-BE38-72D2A500C3F9}" srcOrd="0" destOrd="1" presId="urn:microsoft.com/office/officeart/2005/8/layout/vList5"/>
    <dgm:cxn modelId="{2CC55646-3642-4122-AB21-E98B93B13359}" srcId="{1EC9CFDF-A6C1-4682-8DFF-DB6A49F2DB3A}" destId="{B9A81CCB-4421-4753-AE20-B0A28137197F}" srcOrd="3" destOrd="0" parTransId="{6250A132-B93F-4FE4-BF28-32242B871400}" sibTransId="{D566E059-6DE6-4148-9CC2-7A6F5ED88155}"/>
    <dgm:cxn modelId="{1C5627FA-5E2A-4096-A5FE-0F8173D11DC7}" type="presOf" srcId="{8209795A-2F5D-4B5C-AD64-D5F1D2674715}" destId="{3B4162E3-480C-4C83-81C8-943062706506}" srcOrd="0" destOrd="0" presId="urn:microsoft.com/office/officeart/2005/8/layout/vList5"/>
    <dgm:cxn modelId="{B58826A1-EEA3-4929-BCFF-69488FD85335}" srcId="{7C2AF9D0-710C-4D06-B62F-EEB75FD87B01}" destId="{1C114568-6C1C-4A40-AEC4-62A830341D52}" srcOrd="1" destOrd="0" parTransId="{11D46419-1AFA-400E-9FD2-8FCE19BAF89F}" sibTransId="{2ADC0881-68BB-46B8-B12D-7CF05138042B}"/>
    <dgm:cxn modelId="{77BFCD7C-E484-4AA6-96A3-3F8A942146D1}" type="presOf" srcId="{E1C79BE8-EFEE-4831-BF78-55869CD85778}" destId="{A8207D7A-4EFB-4952-85E4-A10C3D3FA6EF}" srcOrd="0" destOrd="4" presId="urn:microsoft.com/office/officeart/2005/8/layout/vList5"/>
    <dgm:cxn modelId="{46D1A48C-457B-4A6D-B81D-A545A17604CD}" type="presParOf" srcId="{081B4E66-2980-47EF-B73C-D9766A4E15D7}" destId="{6CCE55EB-2918-4D35-A109-9A099FDDC65C}" srcOrd="0" destOrd="0" presId="urn:microsoft.com/office/officeart/2005/8/layout/vList5"/>
    <dgm:cxn modelId="{8EBE4E87-57EB-4BDC-BA00-5E97418967A8}" type="presParOf" srcId="{6CCE55EB-2918-4D35-A109-9A099FDDC65C}" destId="{E968B18E-7722-40A3-89D9-963D369AAECA}" srcOrd="0" destOrd="0" presId="urn:microsoft.com/office/officeart/2005/8/layout/vList5"/>
    <dgm:cxn modelId="{C0FA7185-6D14-4BA5-8E1D-843E42B95E08}" type="presParOf" srcId="{6CCE55EB-2918-4D35-A109-9A099FDDC65C}" destId="{9B8E8407-81B1-4823-BE38-72D2A500C3F9}" srcOrd="1" destOrd="0" presId="urn:microsoft.com/office/officeart/2005/8/layout/vList5"/>
    <dgm:cxn modelId="{4C4D63DC-5340-42EB-AC08-29BD51999848}" type="presParOf" srcId="{081B4E66-2980-47EF-B73C-D9766A4E15D7}" destId="{8CDDF316-86B7-444E-BE23-59A5642138C8}" srcOrd="1" destOrd="0" presId="urn:microsoft.com/office/officeart/2005/8/layout/vList5"/>
    <dgm:cxn modelId="{2EF00249-EC27-4387-B09D-9AC74D994A72}" type="presParOf" srcId="{081B4E66-2980-47EF-B73C-D9766A4E15D7}" destId="{DEB5A4BA-003C-4BE8-9394-C452E80827E9}" srcOrd="2" destOrd="0" presId="urn:microsoft.com/office/officeart/2005/8/layout/vList5"/>
    <dgm:cxn modelId="{9313D8CF-8580-4FC9-A907-D5A9BE224B94}" type="presParOf" srcId="{DEB5A4BA-003C-4BE8-9394-C452E80827E9}" destId="{89CEF874-07B1-4592-BEB6-A70B9FE2D8C3}" srcOrd="0" destOrd="0" presId="urn:microsoft.com/office/officeart/2005/8/layout/vList5"/>
    <dgm:cxn modelId="{5560E256-1021-45E7-AE5D-B27909B98124}" type="presParOf" srcId="{DEB5A4BA-003C-4BE8-9394-C452E80827E9}" destId="{A8207D7A-4EFB-4952-85E4-A10C3D3FA6EF}" srcOrd="1" destOrd="0" presId="urn:microsoft.com/office/officeart/2005/8/layout/vList5"/>
    <dgm:cxn modelId="{8BCDB47A-DDBB-486F-A41C-B404E60E93E6}" type="presParOf" srcId="{081B4E66-2980-47EF-B73C-D9766A4E15D7}" destId="{9FFD5BCA-3FED-4788-9EAF-79723D574375}" srcOrd="3" destOrd="0" presId="urn:microsoft.com/office/officeart/2005/8/layout/vList5"/>
    <dgm:cxn modelId="{14BF8CDE-1C27-4345-89EC-7FE76921A6FF}" type="presParOf" srcId="{081B4E66-2980-47EF-B73C-D9766A4E15D7}" destId="{DE2ED512-1819-40D9-B57B-E1F8CF99A64B}" srcOrd="4" destOrd="0" presId="urn:microsoft.com/office/officeart/2005/8/layout/vList5"/>
    <dgm:cxn modelId="{20100B80-1691-4D67-8E9B-469D269DC78F}" type="presParOf" srcId="{DE2ED512-1819-40D9-B57B-E1F8CF99A64B}" destId="{E82DD011-B5E3-4DB2-B7D4-58F85058D5A5}" srcOrd="0" destOrd="0" presId="urn:microsoft.com/office/officeart/2005/8/layout/vList5"/>
    <dgm:cxn modelId="{BBE1F0CA-B32A-4BDD-B6D3-8CBD4EFE912B}" type="presParOf" srcId="{DE2ED512-1819-40D9-B57B-E1F8CF99A64B}" destId="{3B4162E3-480C-4C83-81C8-9430627065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8E8407-81B1-4823-BE38-72D2A500C3F9}">
      <dsp:nvSpPr>
        <dsp:cNvPr id="0" name=""/>
        <dsp:cNvSpPr/>
      </dsp:nvSpPr>
      <dsp:spPr>
        <a:xfrm rot="5400000">
          <a:off x="4664137" y="-2961253"/>
          <a:ext cx="1186023" cy="726891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Список участников ИС </a:t>
          </a:r>
          <a:endParaRPr lang="ru-RU" sz="16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Специализированная форма для внесения информации из протоколов оценивания ИС</a:t>
          </a:r>
          <a:endParaRPr lang="ru-RU" sz="16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Журнал проведения опытной эксплуатации </a:t>
          </a:r>
          <a:endParaRPr lang="ru-RU" sz="16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Регламент проведения опытной эксплуатации, сборник форм</a:t>
          </a:r>
          <a:endParaRPr lang="ru-RU" sz="16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622691" y="138090"/>
        <a:ext cx="7211019" cy="1070229"/>
      </dsp:txXfrm>
    </dsp:sp>
    <dsp:sp modelId="{E968B18E-7722-40A3-89D9-963D369AAECA}">
      <dsp:nvSpPr>
        <dsp:cNvPr id="0" name=""/>
        <dsp:cNvSpPr/>
      </dsp:nvSpPr>
      <dsp:spPr>
        <a:xfrm>
          <a:off x="686" y="0"/>
          <a:ext cx="1622003" cy="1345649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ОО из РЦОИ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6375" y="65689"/>
        <a:ext cx="1490625" cy="1214271"/>
      </dsp:txXfrm>
    </dsp:sp>
    <dsp:sp modelId="{A8207D7A-4EFB-4952-85E4-A10C3D3FA6EF}">
      <dsp:nvSpPr>
        <dsp:cNvPr id="0" name=""/>
        <dsp:cNvSpPr/>
      </dsp:nvSpPr>
      <dsp:spPr>
        <a:xfrm rot="5400000">
          <a:off x="4348452" y="-1352545"/>
          <a:ext cx="1781887" cy="719563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Текст для чтения, карточки с темами беседы на выбор и планами беседы (по 2 экз.)</a:t>
          </a:r>
          <a:endParaRPr lang="ru-RU" sz="14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Карточки экзаменатора-собеседника по каждой теме беседы (по каждой теме)</a:t>
          </a:r>
          <a:endParaRPr lang="ru-RU" sz="14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Ведомость учета проведения ИС в аудитории  (1 на ауд.)</a:t>
          </a:r>
          <a:endParaRPr lang="ru-RU" sz="14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Протоколы эксперта для оценивания ответов участников ИС (на каждого участника)</a:t>
          </a:r>
          <a:endParaRPr lang="ru-RU" sz="14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Конверты для упаковки протоколов эксперта для оценивания ответов участников ИС</a:t>
          </a:r>
          <a:endParaRPr lang="ru-RU" sz="14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641578" y="1441314"/>
        <a:ext cx="7108652" cy="1607917"/>
      </dsp:txXfrm>
    </dsp:sp>
    <dsp:sp modelId="{89CEF874-07B1-4592-BEB6-A70B9FE2D8C3}">
      <dsp:nvSpPr>
        <dsp:cNvPr id="0" name=""/>
        <dsp:cNvSpPr/>
      </dsp:nvSpPr>
      <dsp:spPr>
        <a:xfrm>
          <a:off x="686" y="1631431"/>
          <a:ext cx="1694434" cy="1345649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аудиторию  проведения    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6375" y="1697120"/>
        <a:ext cx="1563056" cy="1214271"/>
      </dsp:txXfrm>
    </dsp:sp>
    <dsp:sp modelId="{3B4162E3-480C-4C83-81C8-943062706506}">
      <dsp:nvSpPr>
        <dsp:cNvPr id="0" name=""/>
        <dsp:cNvSpPr/>
      </dsp:nvSpPr>
      <dsp:spPr>
        <a:xfrm rot="5400000">
          <a:off x="4919326" y="501099"/>
          <a:ext cx="1076519" cy="68684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Специализированная форма для внесения информации из протоколов оценивания ИС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023379" y="3449598"/>
        <a:ext cx="6815863" cy="971417"/>
      </dsp:txXfrm>
    </dsp:sp>
    <dsp:sp modelId="{E82DD011-B5E3-4DB2-B7D4-58F85058D5A5}">
      <dsp:nvSpPr>
        <dsp:cNvPr id="0" name=""/>
        <dsp:cNvSpPr/>
      </dsp:nvSpPr>
      <dsp:spPr>
        <a:xfrm>
          <a:off x="34200" y="3201537"/>
          <a:ext cx="2022691" cy="1345649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штаб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9889" y="3267226"/>
        <a:ext cx="1891313" cy="12142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06EA6-EFEA-4C30-9264-4F9291A5780D}" type="datetime1">
              <a:rPr/>
              <a:pPr/>
              <a:t>6/30/2006</a:t>
            </a:fld>
            <a:endParaRPr kumimoji="0" lang="ru-RU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803400"/>
            <a:ext cx="8153400" cy="43688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udacityteam.org/download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ipi.ru/sites/default/files/document/1511540825/iya_oge_2018.zip" TargetMode="External"/><Relationship Id="rId13" Type="http://schemas.openxmlformats.org/officeDocument/2006/relationships/image" Target="http://www.fipi.ru/sites/default/files/logo.jpg" TargetMode="External"/><Relationship Id="rId3" Type="http://schemas.openxmlformats.org/officeDocument/2006/relationships/hyperlink" Target="http://www.fipi.ru/sites/default/files/document/1503332380/aya-9.zip" TargetMode="External"/><Relationship Id="rId7" Type="http://schemas.openxmlformats.org/officeDocument/2006/relationships/hyperlink" Target="http://www.fipi.ru/sites/default/files/document/1511515906/ma_oge_2018.zip" TargetMode="External"/><Relationship Id="rId12" Type="http://schemas.openxmlformats.org/officeDocument/2006/relationships/image" Target="../media/image9.jpeg"/><Relationship Id="rId2" Type="http://schemas.openxmlformats.org/officeDocument/2006/relationships/hyperlink" Target="http://www.fipi.ru/sites/default/files/document/1511540896/fya_oge_2018.zip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ipi.ru/sites/default/files/document/1511540449/inf_oge_2018.zip" TargetMode="External"/><Relationship Id="rId11" Type="http://schemas.openxmlformats.org/officeDocument/2006/relationships/hyperlink" Target="http://www.fipi.ru/sites/default/files/document/1471618946/nya-9.zip" TargetMode="External"/><Relationship Id="rId5" Type="http://schemas.openxmlformats.org/officeDocument/2006/relationships/hyperlink" Target="http://www.fipi.ru/sites/default/files/document/1503332543/iya-9.zip" TargetMode="External"/><Relationship Id="rId15" Type="http://schemas.openxmlformats.org/officeDocument/2006/relationships/hyperlink" Target="http://www.fipi.ru/oge-i-gve-9" TargetMode="External"/><Relationship Id="rId10" Type="http://schemas.openxmlformats.org/officeDocument/2006/relationships/hyperlink" Target="http://www.fipi.ru/sites/default/files/document/1511429341/ru-9_ustn_sobesed_2018.zip" TargetMode="External"/><Relationship Id="rId4" Type="http://schemas.openxmlformats.org/officeDocument/2006/relationships/hyperlink" Target="http://www.fipi.ru/sites/default/files/document/1503332465/fya-9.zip" TargetMode="External"/><Relationship Id="rId9" Type="http://schemas.openxmlformats.org/officeDocument/2006/relationships/hyperlink" Target="http://www.fipi.ru/sites/default/files/document/1511178776/shkala_perevoda_ballov_v_otmetki_oge_2018.pdf" TargetMode="External"/><Relationship Id="rId14" Type="http://schemas.openxmlformats.org/officeDocument/2006/relationships/hyperlink" Target="http://www.fipi.ru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http://www.fipi.ru/sites/default/files/logo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fipi.ru/oge-i-gve-9" TargetMode="External"/><Relationship Id="rId4" Type="http://schemas.openxmlformats.org/officeDocument/2006/relationships/hyperlink" Target="http://www.fipi.ru/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569300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 smtClean="0">
                <a:effectLst/>
              </a:rPr>
              <a:t>Устный экзамен по русскому языку</a:t>
            </a:r>
            <a:endParaRPr lang="ru-RU" sz="8000" b="1" dirty="0"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Пункт проведения устного собеседования</a:t>
            </a:r>
            <a:endParaRPr lang="ru-RU" sz="4400" b="1" dirty="0"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14488"/>
            <a:ext cx="7498080" cy="5143512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Штаб, оснащённый соответствующим оборудованием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Помещения для проведения экзамена: ноутбук, микрофон,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часы</a:t>
            </a: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Организация дежурства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Аудитория ожидания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VEvdokimov\Desktop\ПРЕЗЕНТАЦИИ\Водяные знаки\Светлый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6845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71472" y="68627"/>
            <a:ext cx="8465024" cy="960107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ТЕХНИКА</a:t>
            </a:r>
            <a:endParaRPr lang="ru-RU" sz="5400" b="1" dirty="0"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07504" y="2180863"/>
          <a:ext cx="3960440" cy="442091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960440"/>
              </a:tblGrid>
              <a:tr h="1891079"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Компьютер с</a:t>
                      </a:r>
                      <a:r>
                        <a:rPr lang="ru-RU" sz="2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подключением к сети Интернет и установленным ПО </a:t>
                      </a:r>
                      <a:r>
                        <a:rPr kumimoji="0" lang="ru-RU" sz="2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«Результаты итогового собеседования»</a:t>
                      </a:r>
                      <a:endParaRPr lang="ru-RU" sz="2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>
                    <a:noFill/>
                  </a:tcPr>
                </a:tc>
              </a:tr>
              <a:tr h="7833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Принтер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  <a:tr h="7833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Компьютер + микрофон/ диктофон</a:t>
                      </a:r>
                    </a:p>
                  </a:txBody>
                  <a:tcPr marT="60960" marB="60960"/>
                </a:tc>
              </a:tr>
              <a:tr h="77007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Флеш-накопитель</a:t>
                      </a:r>
                      <a:endParaRPr lang="ru-RU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1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1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907704" y="1316766"/>
          <a:ext cx="5256584" cy="768085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5256584"/>
              </a:tblGrid>
              <a:tr h="7680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Технические ресурсы в ОО</a:t>
                      </a:r>
                      <a:endParaRPr lang="ru-RU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929190" y="2180862"/>
          <a:ext cx="4142801" cy="422247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4142801"/>
              </a:tblGrid>
              <a:tr h="1632181">
                <a:tc>
                  <a:txBody>
                    <a:bodyPr/>
                    <a:lstStyle/>
                    <a:p>
                      <a:pPr algn="l">
                        <a:buFontTx/>
                        <a:buChar char="-"/>
                      </a:pPr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получение материалов для проведения ИС с федерального ресурса, 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внесение результатов ИС, 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взаимодействи</a:t>
                      </a:r>
                      <a:r>
                        <a:rPr lang="ru-RU" sz="21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 с РЦОИ</a:t>
                      </a:r>
                    </a:p>
                  </a:txBody>
                  <a:tcPr marT="60960" marB="60960">
                    <a:noFill/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распечатка</a:t>
                      </a:r>
                      <a:r>
                        <a:rPr lang="ru-RU" sz="21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материалов для проведения ИС и форм</a:t>
                      </a:r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  <a:tr h="77216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запись беседы</a:t>
                      </a:r>
                      <a:r>
                        <a:rPr lang="ru-RU" sz="21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участника с экзаменатором-собеседником</a:t>
                      </a:r>
                      <a:endParaRPr lang="ru-RU" sz="21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  <a:tr h="864096">
                <a:tc>
                  <a:txBody>
                    <a:bodyPr/>
                    <a:lstStyle/>
                    <a:p>
                      <a:pPr algn="just">
                        <a:buFontTx/>
                        <a:buChar char="-"/>
                      </a:pPr>
                      <a:r>
                        <a:rPr lang="ru-RU" sz="21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</a:t>
                      </a:r>
                      <a:r>
                        <a:rPr lang="ru-RU" sz="21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бор ответов участников ИС, передача данных в РЦОИ</a:t>
                      </a:r>
                    </a:p>
                  </a:txBody>
                  <a:tcPr marT="60960" marB="60960"/>
                </a:tc>
              </a:tr>
            </a:tbl>
          </a:graphicData>
        </a:graphic>
      </p:graphicFrame>
      <p:sp>
        <p:nvSpPr>
          <p:cNvPr id="14" name="Стрелка вправо 13"/>
          <p:cNvSpPr/>
          <p:nvPr/>
        </p:nvSpPr>
        <p:spPr>
          <a:xfrm>
            <a:off x="4067944" y="2756926"/>
            <a:ext cx="861246" cy="2496277"/>
          </a:xfrm>
          <a:prstGeom prst="rightArrow">
            <a:avLst>
              <a:gd name="adj1" fmla="val 50000"/>
              <a:gd name="adj2" fmla="val 44048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effectLst/>
                <a:latin typeface="Times New Roman" pitchFamily="18" charset="0"/>
                <a:cs typeface="Times New Roman" pitchFamily="18" charset="0"/>
              </a:rPr>
              <a:t>ОБРУДОВАНИЕ</a:t>
            </a:r>
            <a:endParaRPr lang="ru-RU" sz="54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Picture 1" descr="DSC_0030"/>
          <p:cNvPicPr>
            <a:picLocks noChangeAspect="1" noChangeArrowheads="1"/>
          </p:cNvPicPr>
          <p:nvPr/>
        </p:nvPicPr>
        <p:blipFill>
          <a:blip r:embed="rId2" cstate="print"/>
          <a:srcRect r="36154" b="43121"/>
          <a:stretch>
            <a:fillRect/>
          </a:stretch>
        </p:blipFill>
        <p:spPr bwMode="auto">
          <a:xfrm>
            <a:off x="1125034" y="1643050"/>
            <a:ext cx="8018966" cy="4976703"/>
          </a:xfrm>
          <a:prstGeom prst="rect">
            <a:avLst/>
          </a:prstGeom>
          <a:noFill/>
        </p:spPr>
      </p:pic>
      <p:sp>
        <p:nvSpPr>
          <p:cNvPr id="6" name="Стрелка вниз 5"/>
          <p:cNvSpPr/>
          <p:nvPr/>
        </p:nvSpPr>
        <p:spPr>
          <a:xfrm rot="4443236">
            <a:off x="6452692" y="546108"/>
            <a:ext cx="321120" cy="512263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>Ссылка для скачивания программы</a:t>
            </a:r>
            <a:endParaRPr lang="ru-RU" b="1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2492896"/>
            <a:ext cx="7674056" cy="415081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u="sng" dirty="0">
                <a:hlinkClick r:id="rId2" tooltip="http://www.audacityteam.org/download/"/>
              </a:rPr>
              <a:t>http://www.audacityteam.org/download/</a:t>
            </a:r>
            <a:endParaRPr lang="ru-RU" b="1" dirty="0"/>
          </a:p>
          <a:p>
            <a:pPr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020180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effectLst/>
                <a:latin typeface="Times New Roman" pitchFamily="18" charset="0"/>
                <a:cs typeface="Times New Roman" pitchFamily="18" charset="0"/>
              </a:rPr>
              <a:t>РАБОЧЕЕ МЕСТО</a:t>
            </a:r>
            <a:endParaRPr lang="ru-RU" sz="54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357298"/>
            <a:ext cx="7643866" cy="5086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Стрелка вправо 3"/>
          <p:cNvSpPr/>
          <p:nvPr/>
        </p:nvSpPr>
        <p:spPr>
          <a:xfrm rot="2701198">
            <a:off x="1223356" y="1983628"/>
            <a:ext cx="1537822" cy="30308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Двойная стрелка влево/вверх 4"/>
          <p:cNvSpPr/>
          <p:nvPr/>
        </p:nvSpPr>
        <p:spPr>
          <a:xfrm rot="4945186">
            <a:off x="1556264" y="4862416"/>
            <a:ext cx="1083965" cy="1062457"/>
          </a:xfrm>
          <a:prstGeom prst="leftUpArrow">
            <a:avLst>
              <a:gd name="adj1" fmla="val 6736"/>
              <a:gd name="adj2" fmla="val 23491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VEvdokimov\Desktop\ПРЕЗЕНТАЦИИ\Водяные знаки\Светлый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6845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85786" y="68627"/>
            <a:ext cx="7572428" cy="960107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ДОКУМЕНТЫ</a:t>
            </a:r>
            <a:endParaRPr lang="ru-RU" sz="4400" b="1" dirty="0"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123728" y="857233"/>
          <a:ext cx="5256584" cy="114300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5256584"/>
              </a:tblGrid>
              <a:tr h="114300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Документарное сопровождение ИС</a:t>
                      </a:r>
                      <a:endParaRPr lang="ru-RU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251520" y="2084851"/>
          <a:ext cx="889248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Форма списка участников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643050"/>
            <a:ext cx="7720036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738" y="214290"/>
            <a:ext cx="8362980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38111"/>
            <a:ext cx="5176146" cy="6619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Специализированная форма внесения результатов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785926"/>
            <a:ext cx="792961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VEvdokimov\Desktop\ПРЕЗЕНТАЦИИ\Водяные знаки\Светлый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6845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14348" y="274638"/>
            <a:ext cx="8219340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Доставка материалов ИС</a:t>
            </a:r>
            <a:endParaRPr lang="ru-RU" sz="4400" b="1" dirty="0"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95910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1043608" y="1412776"/>
          <a:ext cx="6984776" cy="158496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6984776"/>
              </a:tblGrid>
              <a:tr h="109728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</a:rPr>
                        <a:t>Схемы</a:t>
                      </a:r>
                      <a:r>
                        <a:rPr lang="ru-RU" sz="3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ru-RU" sz="3200" baseline="0" dirty="0" smtClean="0">
                          <a:solidFill>
                            <a:schemeClr val="tx1"/>
                          </a:solidFill>
                        </a:rPr>
                        <a:t>доставки материалов для проведения ИС</a:t>
                      </a:r>
                      <a:endParaRPr lang="ru-RU" sz="32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395536" y="3140968"/>
          <a:ext cx="3960440" cy="121920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960440"/>
              </a:tblGrid>
              <a:tr h="121920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Портал,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используемый для доставки тем итогового сочинения (изложения)</a:t>
                      </a: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4716016" y="3140968"/>
          <a:ext cx="3960440" cy="124813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960440"/>
              </a:tblGrid>
              <a:tr h="1248139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Личный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кабинет школы, используемый при проведении ВПР</a:t>
                      </a: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395536" y="5061181"/>
          <a:ext cx="3960440" cy="85344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960440"/>
              </a:tblGrid>
              <a:tr h="8534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За 30 минут до начала ИС</a:t>
                      </a:r>
                    </a:p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(по часовым поясам)</a:t>
                      </a: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4716016" y="5053555"/>
          <a:ext cx="3888432" cy="85344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888432"/>
              </a:tblGrid>
              <a:tr h="8534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За 30 минут до начала ИС</a:t>
                      </a:r>
                    </a:p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(по часовым поясам)</a:t>
                      </a:r>
                    </a:p>
                  </a:txBody>
                  <a:tcPr marT="60960" marB="60960"/>
                </a:tc>
              </a:tr>
            </a:tbl>
          </a:graphicData>
        </a:graphic>
      </p:graphicFrame>
      <p:sp>
        <p:nvSpPr>
          <p:cNvPr id="19" name="Штриховая стрелка вправо 18"/>
          <p:cNvSpPr/>
          <p:nvPr/>
        </p:nvSpPr>
        <p:spPr>
          <a:xfrm rot="5400000">
            <a:off x="2030007" y="2562615"/>
            <a:ext cx="672075" cy="484632"/>
          </a:xfrm>
          <a:prstGeom prst="strip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триховая стрелка вправо 19"/>
          <p:cNvSpPr/>
          <p:nvPr/>
        </p:nvSpPr>
        <p:spPr>
          <a:xfrm rot="5400000">
            <a:off x="6062454" y="2562615"/>
            <a:ext cx="672075" cy="484632"/>
          </a:xfrm>
          <a:prstGeom prst="strip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2123728" y="4389107"/>
            <a:ext cx="484632" cy="672075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6247608" y="4389107"/>
            <a:ext cx="484632" cy="672075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VEvdokimov\Desktop\ПРЕЗЕНТАЦИИ\Водяные знаки\Светлый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6845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00100" y="214290"/>
            <a:ext cx="7072362" cy="814444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КАДРЫ</a:t>
            </a:r>
            <a:endParaRPr lang="ru-RU" sz="4800" b="1" dirty="0"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3635896" y="2643183"/>
          <a:ext cx="936104" cy="64294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36104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79512" y="2605405"/>
          <a:ext cx="3384376" cy="423672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384376"/>
              </a:tblGrid>
              <a:tr h="8534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Ответственный организатор ОО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>
                    <a:noFill/>
                  </a:tcPr>
                </a:tc>
              </a:tr>
              <a:tr h="6720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Организатор вне аудитории</a:t>
                      </a:r>
                    </a:p>
                  </a:txBody>
                  <a:tcPr marT="60960" marB="60960"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Технический специалист</a:t>
                      </a:r>
                    </a:p>
                  </a:txBody>
                  <a:tcPr marT="60960" marB="60960"/>
                </a:tc>
              </a:tr>
              <a:tr h="6502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Экзаменатор-собеседник</a:t>
                      </a:r>
                      <a:endParaRPr lang="ru-RU" sz="11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1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  <a:tr h="65024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Эксперт</a:t>
                      </a:r>
                      <a:endParaRPr lang="ru-RU" sz="11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1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907704" y="1508787"/>
          <a:ext cx="5256584" cy="768085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5256584"/>
              </a:tblGrid>
              <a:tr h="76808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Кадровые ресурсы в ОО</a:t>
                      </a:r>
                      <a:endParaRPr lang="ru-RU" sz="320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644009" y="2605405"/>
          <a:ext cx="4392488" cy="427401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4392488"/>
              </a:tblGrid>
              <a:tr h="842728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Директор, заместитель директора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>
                    <a:noFill/>
                  </a:tcPr>
                </a:tc>
              </a:tr>
              <a:tr h="791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Работник ОО</a:t>
                      </a:r>
                    </a:p>
                  </a:txBody>
                  <a:tcPr marT="60960" marB="60960"/>
                </a:tc>
              </a:tr>
              <a:tr h="8879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Учителя,</a:t>
                      </a:r>
                      <a:r>
                        <a:rPr lang="ru-RU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владеющие навыками работы с ПК</a:t>
                      </a:r>
                      <a:endParaRPr lang="ru-RU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  <a:tr h="887994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Учитель с высшим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образованием, и коммуникативными навыками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  <a:tr h="842728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Учитель русского языка</a:t>
                      </a:r>
                      <a:r>
                        <a:rPr lang="ru-RU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литературы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3635896" y="3357562"/>
          <a:ext cx="936104" cy="94488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36104"/>
              </a:tblGrid>
              <a:tr h="9286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менее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3635896" y="4429132"/>
          <a:ext cx="936104" cy="64294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36104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1-2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3635896" y="5213049"/>
          <a:ext cx="936104" cy="79248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36104"/>
              </a:tblGrid>
              <a:tr h="71437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кол. ауд.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3635896" y="6072206"/>
          <a:ext cx="936104" cy="64294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36104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кол. ауд.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2"/>
          <p:cNvSpPr>
            <a:spLocks noGrp="1"/>
          </p:cNvSpPr>
          <p:nvPr>
            <p:ph type="title"/>
          </p:nvPr>
        </p:nvSpPr>
        <p:spPr>
          <a:xfrm>
            <a:off x="1000100" y="0"/>
            <a:ext cx="7933588" cy="1428736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effectLst/>
                <a:latin typeface="Times New Roman" pitchFamily="18" charset="0"/>
                <a:cs typeface="Times New Roman" pitchFamily="18" charset="0"/>
              </a:rPr>
              <a:t>Структура устного собеседования</a:t>
            </a:r>
          </a:p>
        </p:txBody>
      </p:sp>
      <p:sp>
        <p:nvSpPr>
          <p:cNvPr id="14339" name="Содержимое 7"/>
          <p:cNvSpPr>
            <a:spLocks noGrp="1"/>
          </p:cNvSpPr>
          <p:nvPr>
            <p:ph idx="1"/>
          </p:nvPr>
        </p:nvSpPr>
        <p:spPr>
          <a:xfrm>
            <a:off x="1000100" y="1857364"/>
            <a:ext cx="8143900" cy="5000637"/>
          </a:xfrm>
        </p:spPr>
        <p:txBody>
          <a:bodyPr>
            <a:normAutofit fontScale="92500" lnSpcReduction="1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Чтение текста –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2 мин.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на подготовку.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Пересказ текста с включением в него предлагаемой цитаты –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1 мин.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на подготовку.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Монологическое высказывание на одну из предложенных тем (по выбору выпускника) -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1 мин.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на подготовку.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Диалог с экзаменатором (ответы на предложенные вопросы) –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без подготовки.</a:t>
            </a: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Методические материалы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428736"/>
            <a:ext cx="7933588" cy="528641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Демоверсия ФИПИ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!!!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Методические материалы для проведения устного собеседования            изменения 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Дополнительные материалы для подготовки учащихся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Программное обеспечение для внесения результатов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4929190" y="3571876"/>
            <a:ext cx="1192722" cy="35719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071680"/>
          <a:ext cx="6589733" cy="4572029"/>
        </p:xfrm>
        <a:graphic>
          <a:graphicData uri="http://schemas.openxmlformats.org/drawingml/2006/table">
            <a:tbl>
              <a:tblPr/>
              <a:tblGrid>
                <a:gridCol w="6589733"/>
              </a:tblGrid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Демоверсии, спецификации, кодификаторы ОГЭ 2018 год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  <a:hlinkClick r:id="rId2"/>
                        </a:rPr>
                        <a:t>ФРАНЦУЗСКИЙ ЯЗЫК (</a:t>
                      </a:r>
                      <a:r>
                        <a:rPr lang="ru-RU" sz="1050" b="1" u="sng" dirty="0" err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  <a:hlinkClick r:id="rId2"/>
                        </a:rPr>
                        <a:t>вкл</a:t>
                      </a:r>
                      <a:r>
                        <a:rPr lang="ru-RU" sz="1050" b="1" u="sng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  <a:hlinkClick r:id="rId2"/>
                        </a:rPr>
                        <a:t>. устную часть)</a:t>
                      </a:r>
                      <a:r>
                        <a:rPr lang="ru-RU" sz="105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(1.8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3"/>
                        </a:rPr>
                        <a:t>АНГЛИЙСКИЙ ЯЗЫК (</a:t>
                      </a:r>
                      <a:r>
                        <a:rPr lang="ru-RU" sz="1050" b="1" u="sng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3"/>
                        </a:rPr>
                        <a:t>аудирование</a:t>
                      </a: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3"/>
                        </a:rPr>
                        <a:t>)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(13.7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FEFEF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4"/>
                        </a:rPr>
                        <a:t>ФРАНЦУЗСКИЙ ЯЗЫК (</a:t>
                      </a:r>
                      <a:r>
                        <a:rPr lang="ru-RU" sz="1050" b="1" u="sng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4"/>
                        </a:rPr>
                        <a:t>аудирование</a:t>
                      </a: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4"/>
                        </a:rPr>
                        <a:t>)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(13.5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5"/>
                        </a:rPr>
                        <a:t>ИСПАНСКИЙ ЯЗЫК (</a:t>
                      </a:r>
                      <a:r>
                        <a:rPr lang="ru-RU" sz="1050" b="1" u="sng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5"/>
                        </a:rPr>
                        <a:t>аудирование</a:t>
                      </a: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5"/>
                        </a:rPr>
                        <a:t>)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(15.4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FEFEF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6"/>
                        </a:rPr>
                        <a:t>ИНФОРМАТИКА и ИКТ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(966.9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Kb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7"/>
                        </a:rPr>
                        <a:t>МАТЕМАТИКА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(1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FEFEF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8"/>
                        </a:rPr>
                        <a:t>ИСПАНСКИЙ ЯЗЫК (</a:t>
                      </a:r>
                      <a:r>
                        <a:rPr lang="ru-RU" sz="1050" b="1" u="sng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8"/>
                        </a:rPr>
                        <a:t>вкл</a:t>
                      </a: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8"/>
                        </a:rPr>
                        <a:t>. устную часть)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(2.2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9"/>
                        </a:rPr>
                        <a:t>Шкала перевода баллов в отметки ОГЭ 2018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(327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Kb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FEFEF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10"/>
                        </a:rPr>
                        <a:t>Итоговое собеседование по русскому языку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(749.5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Kb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  <a:tr h="415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11"/>
                        </a:rPr>
                        <a:t>НЕМЕЦКИЙ ЯЗЫК (</a:t>
                      </a:r>
                      <a:r>
                        <a:rPr lang="ru-RU" sz="1050" b="1" u="sng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11"/>
                        </a:rPr>
                        <a:t>аудирование</a:t>
                      </a:r>
                      <a:r>
                        <a:rPr lang="ru-RU" sz="1050" b="1" u="sng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  <a:hlinkClick r:id="rId11"/>
                        </a:rPr>
                        <a:t>)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(18.3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Mb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5604" name="Picture 4" descr="Главная"/>
          <p:cNvPicPr>
            <a:picLocks noChangeAspect="1" noChangeArrowheads="1"/>
          </p:cNvPicPr>
          <p:nvPr/>
        </p:nvPicPr>
        <p:blipFill>
          <a:blip r:embed="rId12" r:link="rId13"/>
          <a:srcRect/>
          <a:stretch>
            <a:fillRect/>
          </a:stretch>
        </p:blipFill>
        <p:spPr bwMode="auto">
          <a:xfrm>
            <a:off x="0" y="500042"/>
            <a:ext cx="813896" cy="1357322"/>
          </a:xfrm>
          <a:prstGeom prst="rect">
            <a:avLst/>
          </a:prstGeom>
          <a:noFill/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785786" y="500042"/>
            <a:ext cx="8358214" cy="1323745"/>
          </a:xfrm>
          <a:prstGeom prst="rect">
            <a:avLst/>
          </a:prstGeom>
          <a:solidFill>
            <a:srgbClr val="00707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6023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Федеральная служба по надзору в сфере образования и науки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FFFE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ФЕДЕРАЛЬНОЕ ГОСУДАРСТВЕННОЕ БЮДЖЕТНОЕ НАУЧНОЕ УЧРЕЖДЕНИЕ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E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E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E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«Федеральный институт педагогических измерений»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1828800" marR="0" lvl="4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 typeface="Symbol" pitchFamily="18" charset="2"/>
              <a:buChar char="•"/>
              <a:tabLst>
                <a:tab pos="457200" algn="l"/>
              </a:tabLst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hlinkClick r:id="rId14"/>
              </a:rPr>
              <a:t>Главная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»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hlinkClick r:id="rId15" tooltip="ОГЭ и ГВЭ"/>
              </a:rPr>
              <a:t>ОГЭ и ГВЭ-9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» Демоверсии, спецификации, кодификаторы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Демоверсии, спецификации, кодификаторы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4031383">
            <a:off x="7044668" y="3704512"/>
            <a:ext cx="291100" cy="329760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5604" name="Picture 4" descr="Главная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0" y="500042"/>
            <a:ext cx="928662" cy="1357322"/>
          </a:xfrm>
          <a:prstGeom prst="rect">
            <a:avLst/>
          </a:prstGeom>
          <a:noFill/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928662" y="500042"/>
            <a:ext cx="8215338" cy="1323745"/>
          </a:xfrm>
          <a:prstGeom prst="rect">
            <a:avLst/>
          </a:prstGeom>
          <a:solidFill>
            <a:srgbClr val="00707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6023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Федеральная служба по надзору в сфере образования и науки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FFFE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ФЕДЕРАЛЬНОЕ ГОСУДАРСТВЕННОЕ БЮДЖЕТНОЕ НАУЧНОЕ УЧРЕЖДЕНИЕ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E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E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EFF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«Федеральный институт педагогических измерений»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1828800" marR="0" lvl="4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 typeface="Symbol" pitchFamily="18" charset="2"/>
              <a:buChar char="•"/>
              <a:tabLst>
                <a:tab pos="457200" algn="l"/>
              </a:tabLst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Главная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»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hlinkClick r:id="rId5" tooltip="ОГЭ и ГВЭ"/>
              </a:rPr>
              <a:t>ОГЭ и ГВЭ-9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» Демоверсии, спецификации, кодификаторы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1435608" y="2071678"/>
            <a:ext cx="7498080" cy="4572032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Справа вкладка «Открытый банк оценочных средств (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II-IX)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«перейти в открытый банк оценочных средств»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Слева выбрать класс и виды речевой деятельности: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чтение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говорение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 rot="4031383">
            <a:off x="5788417" y="-875425"/>
            <a:ext cx="291100" cy="329760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Сохранение </a:t>
            </a:r>
            <a:r>
              <a:rPr lang="ru-RU" b="1" dirty="0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аудиофайлов в </a:t>
            </a:r>
            <a:r>
              <a:rPr lang="ru-RU" b="1" smtClean="0"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используемой программе</a:t>
            </a:r>
            <a:endParaRPr lang="ru-RU" b="1" dirty="0"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628800"/>
            <a:ext cx="7498080" cy="52292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Файл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Сохранить остальное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Экспортировать как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WAV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Выбрать куда =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локальный диск Д: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Аудитория №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 следующем окне «Изменить тэги» нажать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ОК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6136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394</TotalTime>
  <Words>596</Words>
  <Application>Microsoft Office PowerPoint</Application>
  <PresentationFormat>Экран (4:3)</PresentationFormat>
  <Paragraphs>112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Устный экзамен по русскому языку</vt:lpstr>
      <vt:lpstr>Пункт проведения устного собеседования</vt:lpstr>
      <vt:lpstr>ТЕХНИКА</vt:lpstr>
      <vt:lpstr>ОБРУДОВАНИЕ</vt:lpstr>
      <vt:lpstr>Ссылка для скачивания программы</vt:lpstr>
      <vt:lpstr>РАБОЧЕЕ МЕСТО</vt:lpstr>
      <vt:lpstr>ДОКУМЕНТЫ</vt:lpstr>
      <vt:lpstr>Форма списка участников</vt:lpstr>
      <vt:lpstr>Презентация PowerPoint</vt:lpstr>
      <vt:lpstr>Презентация PowerPoint</vt:lpstr>
      <vt:lpstr>Специализированная форма внесения результатов</vt:lpstr>
      <vt:lpstr>Доставка материалов ИС</vt:lpstr>
      <vt:lpstr>КАДРЫ</vt:lpstr>
      <vt:lpstr>Структура устного собеседования</vt:lpstr>
      <vt:lpstr>Методические материалы</vt:lpstr>
      <vt:lpstr>Презентация PowerPoint</vt:lpstr>
      <vt:lpstr>Презентация PowerPoint</vt:lpstr>
      <vt:lpstr>Сохранение аудиофайлов в используемой программе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Устный экзамен по русскому языку</dc:title>
  <dc:creator>Aleksey</dc:creator>
  <cp:lastModifiedBy>1</cp:lastModifiedBy>
  <cp:revision>51</cp:revision>
  <dcterms:created xsi:type="dcterms:W3CDTF">2017-10-30T09:09:18Z</dcterms:created>
  <dcterms:modified xsi:type="dcterms:W3CDTF">2018-02-14T12:36:11Z</dcterms:modified>
</cp:coreProperties>
</file>